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omments/modernComment_10C_0.xml" ContentType="application/vnd.ms-powerpoint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4" r:id="rId1"/>
  </p:sldMasterIdLst>
  <p:notesMasterIdLst>
    <p:notesMasterId r:id="rId31"/>
  </p:notesMasterIdLst>
  <p:sldIdLst>
    <p:sldId id="263" r:id="rId2"/>
    <p:sldId id="264" r:id="rId3"/>
    <p:sldId id="265" r:id="rId4"/>
    <p:sldId id="289" r:id="rId5"/>
    <p:sldId id="266" r:id="rId6"/>
    <p:sldId id="277" r:id="rId7"/>
    <p:sldId id="278" r:id="rId8"/>
    <p:sldId id="279" r:id="rId9"/>
    <p:sldId id="290" r:id="rId10"/>
    <p:sldId id="283" r:id="rId11"/>
    <p:sldId id="281" r:id="rId12"/>
    <p:sldId id="280" r:id="rId13"/>
    <p:sldId id="282" r:id="rId14"/>
    <p:sldId id="291" r:id="rId15"/>
    <p:sldId id="268" r:id="rId16"/>
    <p:sldId id="294" r:id="rId17"/>
    <p:sldId id="269" r:id="rId18"/>
    <p:sldId id="270" r:id="rId19"/>
    <p:sldId id="292" r:id="rId20"/>
    <p:sldId id="284" r:id="rId21"/>
    <p:sldId id="285" r:id="rId22"/>
    <p:sldId id="286" r:id="rId23"/>
    <p:sldId id="287" r:id="rId24"/>
    <p:sldId id="293" r:id="rId25"/>
    <p:sldId id="271" r:id="rId26"/>
    <p:sldId id="288" r:id="rId27"/>
    <p:sldId id="272" r:id="rId28"/>
    <p:sldId id="273" r:id="rId29"/>
    <p:sldId id="276" r:id="rId3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h5CCuQKy+Dd+nXGIpcAXF7wuWxpQ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9315887-3437-90AF-5B8E-F15691BFF924}" name="Jack Sticklen" initials="JS" userId="0ce095e29c8e8517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480404-C077-4164-80DC-60E3B29228B4}" v="384" dt="2022-06-02T07:23:36.6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>
      <p:cViewPr varScale="1">
        <p:scale>
          <a:sx n="101" d="100"/>
          <a:sy n="101" d="100"/>
        </p:scale>
        <p:origin x="132" y="3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customschemas.google.com/relationships/presentationmetadata" Target="meta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k Sticklen" userId="0ce095e29c8e8517" providerId="LiveId" clId="{FF480404-C077-4164-80DC-60E3B29228B4}"/>
    <pc:docChg chg="undo redo custSel addSld delSld modSld sldOrd modMainMaster">
      <pc:chgData name="Jack Sticklen" userId="0ce095e29c8e8517" providerId="LiveId" clId="{FF480404-C077-4164-80DC-60E3B29228B4}" dt="2022-06-02T07:52:58.272" v="5327" actId="2710"/>
      <pc:docMkLst>
        <pc:docMk/>
      </pc:docMkLst>
      <pc:sldChg chg="del">
        <pc:chgData name="Jack Sticklen" userId="0ce095e29c8e8517" providerId="LiveId" clId="{FF480404-C077-4164-80DC-60E3B29228B4}" dt="2022-06-01T05:02:19.655" v="6" actId="47"/>
        <pc:sldMkLst>
          <pc:docMk/>
          <pc:sldMk cId="0" sldId="256"/>
        </pc:sldMkLst>
      </pc:sldChg>
      <pc:sldChg chg="del">
        <pc:chgData name="Jack Sticklen" userId="0ce095e29c8e8517" providerId="LiveId" clId="{FF480404-C077-4164-80DC-60E3B29228B4}" dt="2022-06-01T05:02:02.488" v="0" actId="2696"/>
        <pc:sldMkLst>
          <pc:docMk/>
          <pc:sldMk cId="0" sldId="257"/>
        </pc:sldMkLst>
      </pc:sldChg>
      <pc:sldChg chg="del">
        <pc:chgData name="Jack Sticklen" userId="0ce095e29c8e8517" providerId="LiveId" clId="{FF480404-C077-4164-80DC-60E3B29228B4}" dt="2022-06-01T05:02:04.593" v="1" actId="47"/>
        <pc:sldMkLst>
          <pc:docMk/>
          <pc:sldMk cId="0" sldId="258"/>
        </pc:sldMkLst>
      </pc:sldChg>
      <pc:sldChg chg="del">
        <pc:chgData name="Jack Sticklen" userId="0ce095e29c8e8517" providerId="LiveId" clId="{FF480404-C077-4164-80DC-60E3B29228B4}" dt="2022-06-01T05:02:07.832" v="2" actId="47"/>
        <pc:sldMkLst>
          <pc:docMk/>
          <pc:sldMk cId="0" sldId="259"/>
        </pc:sldMkLst>
      </pc:sldChg>
      <pc:sldChg chg="del">
        <pc:chgData name="Jack Sticklen" userId="0ce095e29c8e8517" providerId="LiveId" clId="{FF480404-C077-4164-80DC-60E3B29228B4}" dt="2022-06-01T05:02:09.279" v="3" actId="47"/>
        <pc:sldMkLst>
          <pc:docMk/>
          <pc:sldMk cId="0" sldId="260"/>
        </pc:sldMkLst>
      </pc:sldChg>
      <pc:sldChg chg="del">
        <pc:chgData name="Jack Sticklen" userId="0ce095e29c8e8517" providerId="LiveId" clId="{FF480404-C077-4164-80DC-60E3B29228B4}" dt="2022-06-01T05:02:10.969" v="4" actId="47"/>
        <pc:sldMkLst>
          <pc:docMk/>
          <pc:sldMk cId="0" sldId="261"/>
        </pc:sldMkLst>
      </pc:sldChg>
      <pc:sldChg chg="del">
        <pc:chgData name="Jack Sticklen" userId="0ce095e29c8e8517" providerId="LiveId" clId="{FF480404-C077-4164-80DC-60E3B29228B4}" dt="2022-06-01T05:02:12.562" v="5" actId="47"/>
        <pc:sldMkLst>
          <pc:docMk/>
          <pc:sldMk cId="0" sldId="262"/>
        </pc:sldMkLst>
      </pc:sldChg>
      <pc:sldChg chg="addSp modSp mod setBg addAnim setClrOvrMap">
        <pc:chgData name="Jack Sticklen" userId="0ce095e29c8e8517" providerId="LiveId" clId="{FF480404-C077-4164-80DC-60E3B29228B4}" dt="2022-06-01T11:49:38.987" v="373" actId="1076"/>
        <pc:sldMkLst>
          <pc:docMk/>
          <pc:sldMk cId="0" sldId="263"/>
        </pc:sldMkLst>
        <pc:spChg chg="add">
          <ac:chgData name="Jack Sticklen" userId="0ce095e29c8e8517" providerId="LiveId" clId="{FF480404-C077-4164-80DC-60E3B29228B4}" dt="2022-06-01T11:47:07.499" v="253" actId="26606"/>
          <ac:spMkLst>
            <pc:docMk/>
            <pc:sldMk cId="0" sldId="263"/>
            <ac:spMk id="96" creationId="{E5A92FE9-DB05-4D0D-AF5A-BE8664B9FFB4}"/>
          </ac:spMkLst>
        </pc:spChg>
        <pc:spChg chg="mod">
          <ac:chgData name="Jack Sticklen" userId="0ce095e29c8e8517" providerId="LiveId" clId="{FF480404-C077-4164-80DC-60E3B29228B4}" dt="2022-06-01T11:49:38.987" v="373" actId="1076"/>
          <ac:spMkLst>
            <pc:docMk/>
            <pc:sldMk cId="0" sldId="263"/>
            <ac:spMk id="283" creationId="{00000000-0000-0000-0000-000000000000}"/>
          </ac:spMkLst>
        </pc:spChg>
        <pc:grpChg chg="add">
          <ac:chgData name="Jack Sticklen" userId="0ce095e29c8e8517" providerId="LiveId" clId="{FF480404-C077-4164-80DC-60E3B29228B4}" dt="2022-06-01T11:47:07.499" v="253" actId="26606"/>
          <ac:grpSpMkLst>
            <pc:docMk/>
            <pc:sldMk cId="0" sldId="263"/>
            <ac:grpSpMk id="98" creationId="{53D9B26A-5143-49A7-BA98-D871D5BD719A}"/>
          </ac:grpSpMkLst>
        </pc:grpChg>
      </pc:sldChg>
      <pc:sldChg chg="delSp modSp mod">
        <pc:chgData name="Jack Sticklen" userId="0ce095e29c8e8517" providerId="LiveId" clId="{FF480404-C077-4164-80DC-60E3B29228B4}" dt="2022-06-01T11:51:24.765" v="380" actId="403"/>
        <pc:sldMkLst>
          <pc:docMk/>
          <pc:sldMk cId="0" sldId="264"/>
        </pc:sldMkLst>
        <pc:spChg chg="mod">
          <ac:chgData name="Jack Sticklen" userId="0ce095e29c8e8517" providerId="LiveId" clId="{FF480404-C077-4164-80DC-60E3B29228B4}" dt="2022-06-01T11:50:41.933" v="375" actId="1076"/>
          <ac:spMkLst>
            <pc:docMk/>
            <pc:sldMk cId="0" sldId="264"/>
            <ac:spMk id="289" creationId="{00000000-0000-0000-0000-000000000000}"/>
          </ac:spMkLst>
        </pc:spChg>
        <pc:spChg chg="mod">
          <ac:chgData name="Jack Sticklen" userId="0ce095e29c8e8517" providerId="LiveId" clId="{FF480404-C077-4164-80DC-60E3B29228B4}" dt="2022-06-01T11:51:24.765" v="380" actId="403"/>
          <ac:spMkLst>
            <pc:docMk/>
            <pc:sldMk cId="0" sldId="264"/>
            <ac:spMk id="290" creationId="{00000000-0000-0000-0000-000000000000}"/>
          </ac:spMkLst>
        </pc:spChg>
        <pc:spChg chg="del">
          <ac:chgData name="Jack Sticklen" userId="0ce095e29c8e8517" providerId="LiveId" clId="{FF480404-C077-4164-80DC-60E3B29228B4}" dt="2022-06-01T11:50:53.290" v="377" actId="478"/>
          <ac:spMkLst>
            <pc:docMk/>
            <pc:sldMk cId="0" sldId="264"/>
            <ac:spMk id="291" creationId="{00000000-0000-0000-0000-000000000000}"/>
          </ac:spMkLst>
        </pc:spChg>
      </pc:sldChg>
      <pc:sldChg chg="modSp mod setBg">
        <pc:chgData name="Jack Sticklen" userId="0ce095e29c8e8517" providerId="LiveId" clId="{FF480404-C077-4164-80DC-60E3B29228B4}" dt="2022-06-01T11:55:52.518" v="903" actId="20577"/>
        <pc:sldMkLst>
          <pc:docMk/>
          <pc:sldMk cId="0" sldId="265"/>
        </pc:sldMkLst>
        <pc:spChg chg="mod">
          <ac:chgData name="Jack Sticklen" userId="0ce095e29c8e8517" providerId="LiveId" clId="{FF480404-C077-4164-80DC-60E3B29228B4}" dt="2022-06-01T11:51:05.184" v="378" actId="1076"/>
          <ac:spMkLst>
            <pc:docMk/>
            <pc:sldMk cId="0" sldId="265"/>
            <ac:spMk id="297" creationId="{00000000-0000-0000-0000-000000000000}"/>
          </ac:spMkLst>
        </pc:spChg>
        <pc:spChg chg="mod">
          <ac:chgData name="Jack Sticklen" userId="0ce095e29c8e8517" providerId="LiveId" clId="{FF480404-C077-4164-80DC-60E3B29228B4}" dt="2022-06-01T11:55:52.518" v="903" actId="20577"/>
          <ac:spMkLst>
            <pc:docMk/>
            <pc:sldMk cId="0" sldId="265"/>
            <ac:spMk id="298" creationId="{00000000-0000-0000-0000-000000000000}"/>
          </ac:spMkLst>
        </pc:spChg>
      </pc:sldChg>
      <pc:sldChg chg="modSp mod">
        <pc:chgData name="Jack Sticklen" userId="0ce095e29c8e8517" providerId="LiveId" clId="{FF480404-C077-4164-80DC-60E3B29228B4}" dt="2022-06-01T12:04:24.868" v="1552" actId="20577"/>
        <pc:sldMkLst>
          <pc:docMk/>
          <pc:sldMk cId="0" sldId="266"/>
        </pc:sldMkLst>
        <pc:spChg chg="mod">
          <ac:chgData name="Jack Sticklen" userId="0ce095e29c8e8517" providerId="LiveId" clId="{FF480404-C077-4164-80DC-60E3B29228B4}" dt="2022-06-01T12:04:24.868" v="1552" actId="20577"/>
          <ac:spMkLst>
            <pc:docMk/>
            <pc:sldMk cId="0" sldId="266"/>
            <ac:spMk id="304" creationId="{00000000-0000-0000-0000-000000000000}"/>
          </ac:spMkLst>
        </pc:spChg>
        <pc:spChg chg="mod">
          <ac:chgData name="Jack Sticklen" userId="0ce095e29c8e8517" providerId="LiveId" clId="{FF480404-C077-4164-80DC-60E3B29228B4}" dt="2022-06-01T12:03:24.159" v="1488" actId="2710"/>
          <ac:spMkLst>
            <pc:docMk/>
            <pc:sldMk cId="0" sldId="266"/>
            <ac:spMk id="305" creationId="{00000000-0000-0000-0000-000000000000}"/>
          </ac:spMkLst>
        </pc:spChg>
      </pc:sldChg>
      <pc:sldChg chg="modSp del mod">
        <pc:chgData name="Jack Sticklen" userId="0ce095e29c8e8517" providerId="LiveId" clId="{FF480404-C077-4164-80DC-60E3B29228B4}" dt="2022-06-01T12:44:17.537" v="4218" actId="47"/>
        <pc:sldMkLst>
          <pc:docMk/>
          <pc:sldMk cId="0" sldId="267"/>
        </pc:sldMkLst>
        <pc:spChg chg="mod">
          <ac:chgData name="Jack Sticklen" userId="0ce095e29c8e8517" providerId="LiveId" clId="{FF480404-C077-4164-80DC-60E3B29228B4}" dt="2022-06-01T12:13:07.978" v="2253" actId="20577"/>
          <ac:spMkLst>
            <pc:docMk/>
            <pc:sldMk cId="0" sldId="267"/>
            <ac:spMk id="311" creationId="{00000000-0000-0000-0000-000000000000}"/>
          </ac:spMkLst>
        </pc:spChg>
        <pc:spChg chg="mod">
          <ac:chgData name="Jack Sticklen" userId="0ce095e29c8e8517" providerId="LiveId" clId="{FF480404-C077-4164-80DC-60E3B29228B4}" dt="2022-06-01T12:33:23.826" v="3445" actId="20577"/>
          <ac:spMkLst>
            <pc:docMk/>
            <pc:sldMk cId="0" sldId="267"/>
            <ac:spMk id="312" creationId="{00000000-0000-0000-0000-000000000000}"/>
          </ac:spMkLst>
        </pc:spChg>
      </pc:sldChg>
      <pc:sldChg chg="addSp modSp mod addCm modCm">
        <pc:chgData name="Jack Sticklen" userId="0ce095e29c8e8517" providerId="LiveId" clId="{FF480404-C077-4164-80DC-60E3B29228B4}" dt="2022-06-02T07:27:25.342" v="5141" actId="14861"/>
        <pc:sldMkLst>
          <pc:docMk/>
          <pc:sldMk cId="0" sldId="268"/>
        </pc:sldMkLst>
        <pc:spChg chg="add mod">
          <ac:chgData name="Jack Sticklen" userId="0ce095e29c8e8517" providerId="LiveId" clId="{FF480404-C077-4164-80DC-60E3B29228B4}" dt="2022-06-02T07:23:51.925" v="5033" actId="14100"/>
          <ac:spMkLst>
            <pc:docMk/>
            <pc:sldMk cId="0" sldId="268"/>
            <ac:spMk id="4" creationId="{70892E7C-C3DC-4DFD-BD2E-7398DE0E35D4}"/>
          </ac:spMkLst>
        </pc:spChg>
        <pc:spChg chg="add mod">
          <ac:chgData name="Jack Sticklen" userId="0ce095e29c8e8517" providerId="LiveId" clId="{FF480404-C077-4164-80DC-60E3B29228B4}" dt="2022-06-02T07:24:24.558" v="5041" actId="1076"/>
          <ac:spMkLst>
            <pc:docMk/>
            <pc:sldMk cId="0" sldId="268"/>
            <ac:spMk id="5" creationId="{CF195BD3-15A1-2AAE-2608-89D208383176}"/>
          </ac:spMkLst>
        </pc:spChg>
        <pc:spChg chg="mod">
          <ac:chgData name="Jack Sticklen" userId="0ce095e29c8e8517" providerId="LiveId" clId="{FF480404-C077-4164-80DC-60E3B29228B4}" dt="2022-06-01T13:16:10.847" v="4799" actId="20577"/>
          <ac:spMkLst>
            <pc:docMk/>
            <pc:sldMk cId="0" sldId="268"/>
            <ac:spMk id="318" creationId="{00000000-0000-0000-0000-000000000000}"/>
          </ac:spMkLst>
        </pc:spChg>
        <pc:spChg chg="mod">
          <ac:chgData name="Jack Sticklen" userId="0ce095e29c8e8517" providerId="LiveId" clId="{FF480404-C077-4164-80DC-60E3B29228B4}" dt="2022-06-02T07:26:05.978" v="5092" actId="20577"/>
          <ac:spMkLst>
            <pc:docMk/>
            <pc:sldMk cId="0" sldId="268"/>
            <ac:spMk id="319" creationId="{00000000-0000-0000-0000-000000000000}"/>
          </ac:spMkLst>
        </pc:spChg>
        <pc:picChg chg="add mod">
          <ac:chgData name="Jack Sticklen" userId="0ce095e29c8e8517" providerId="LiveId" clId="{FF480404-C077-4164-80DC-60E3B29228B4}" dt="2022-06-02T07:27:25.342" v="5141" actId="14861"/>
          <ac:picMkLst>
            <pc:docMk/>
            <pc:sldMk cId="0" sldId="268"/>
            <ac:picMk id="3" creationId="{CC851F25-D47A-9537-B669-378465CD264E}"/>
          </ac:picMkLst>
        </pc:picChg>
      </pc:sldChg>
      <pc:sldChg chg="addSp delSp modSp mod">
        <pc:chgData name="Jack Sticklen" userId="0ce095e29c8e8517" providerId="LiveId" clId="{FF480404-C077-4164-80DC-60E3B29228B4}" dt="2022-06-02T07:18:47.409" v="5000" actId="14100"/>
        <pc:sldMkLst>
          <pc:docMk/>
          <pc:sldMk cId="0" sldId="270"/>
        </pc:sldMkLst>
        <pc:spChg chg="add mod">
          <ac:chgData name="Jack Sticklen" userId="0ce095e29c8e8517" providerId="LiveId" clId="{FF480404-C077-4164-80DC-60E3B29228B4}" dt="2022-06-02T07:18:23.528" v="4997" actId="478"/>
          <ac:spMkLst>
            <pc:docMk/>
            <pc:sldMk cId="0" sldId="270"/>
            <ac:spMk id="3" creationId="{E197C456-9D4A-0109-1622-5F34E0E62C62}"/>
          </ac:spMkLst>
        </pc:spChg>
        <pc:spChg chg="mod">
          <ac:chgData name="Jack Sticklen" userId="0ce095e29c8e8517" providerId="LiveId" clId="{FF480404-C077-4164-80DC-60E3B29228B4}" dt="2022-06-01T13:29:06.531" v="4996" actId="20577"/>
          <ac:spMkLst>
            <pc:docMk/>
            <pc:sldMk cId="0" sldId="270"/>
            <ac:spMk id="331" creationId="{00000000-0000-0000-0000-000000000000}"/>
          </ac:spMkLst>
        </pc:spChg>
        <pc:picChg chg="add mod">
          <ac:chgData name="Jack Sticklen" userId="0ce095e29c8e8517" providerId="LiveId" clId="{FF480404-C077-4164-80DC-60E3B29228B4}" dt="2022-06-02T07:18:47.409" v="5000" actId="14100"/>
          <ac:picMkLst>
            <pc:docMk/>
            <pc:sldMk cId="0" sldId="270"/>
            <ac:picMk id="5" creationId="{054F758D-5626-7673-B3E1-4E37E871B8E2}"/>
          </ac:picMkLst>
        </pc:picChg>
        <pc:picChg chg="del">
          <ac:chgData name="Jack Sticklen" userId="0ce095e29c8e8517" providerId="LiveId" clId="{FF480404-C077-4164-80DC-60E3B29228B4}" dt="2022-06-02T07:18:23.528" v="4997" actId="478"/>
          <ac:picMkLst>
            <pc:docMk/>
            <pc:sldMk cId="0" sldId="270"/>
            <ac:picMk id="31" creationId="{B17231B7-AB42-4249-A0F4-1C2AA56C8EB1}"/>
          </ac:picMkLst>
        </pc:picChg>
      </pc:sldChg>
      <pc:sldChg chg="modSp">
        <pc:chgData name="Jack Sticklen" userId="0ce095e29c8e8517" providerId="LiveId" clId="{FF480404-C077-4164-80DC-60E3B29228B4}" dt="2022-06-01T11:46:58.711" v="252"/>
        <pc:sldMkLst>
          <pc:docMk/>
          <pc:sldMk cId="0" sldId="271"/>
        </pc:sldMkLst>
        <pc:spChg chg="mod">
          <ac:chgData name="Jack Sticklen" userId="0ce095e29c8e8517" providerId="LiveId" clId="{FF480404-C077-4164-80DC-60E3B29228B4}" dt="2022-06-01T11:46:58.711" v="252"/>
          <ac:spMkLst>
            <pc:docMk/>
            <pc:sldMk cId="0" sldId="271"/>
            <ac:spMk id="338" creationId="{00000000-0000-0000-0000-000000000000}"/>
          </ac:spMkLst>
        </pc:spChg>
      </pc:sldChg>
      <pc:sldChg chg="modSp">
        <pc:chgData name="Jack Sticklen" userId="0ce095e29c8e8517" providerId="LiveId" clId="{FF480404-C077-4164-80DC-60E3B29228B4}" dt="2022-06-01T11:46:58.711" v="252"/>
        <pc:sldMkLst>
          <pc:docMk/>
          <pc:sldMk cId="0" sldId="272"/>
        </pc:sldMkLst>
        <pc:spChg chg="mod">
          <ac:chgData name="Jack Sticklen" userId="0ce095e29c8e8517" providerId="LiveId" clId="{FF480404-C077-4164-80DC-60E3B29228B4}" dt="2022-06-01T11:46:58.711" v="252"/>
          <ac:spMkLst>
            <pc:docMk/>
            <pc:sldMk cId="0" sldId="272"/>
            <ac:spMk id="345" creationId="{00000000-0000-0000-0000-000000000000}"/>
          </ac:spMkLst>
        </pc:spChg>
      </pc:sldChg>
      <pc:sldChg chg="modSp">
        <pc:chgData name="Jack Sticklen" userId="0ce095e29c8e8517" providerId="LiveId" clId="{FF480404-C077-4164-80DC-60E3B29228B4}" dt="2022-06-01T11:46:58.711" v="252"/>
        <pc:sldMkLst>
          <pc:docMk/>
          <pc:sldMk cId="0" sldId="273"/>
        </pc:sldMkLst>
        <pc:spChg chg="mod">
          <ac:chgData name="Jack Sticklen" userId="0ce095e29c8e8517" providerId="LiveId" clId="{FF480404-C077-4164-80DC-60E3B29228B4}" dt="2022-06-01T11:46:58.711" v="252"/>
          <ac:spMkLst>
            <pc:docMk/>
            <pc:sldMk cId="0" sldId="273"/>
            <ac:spMk id="351" creationId="{00000000-0000-0000-0000-000000000000}"/>
          </ac:spMkLst>
        </pc:spChg>
      </pc:sldChg>
      <pc:sldChg chg="modSp">
        <pc:chgData name="Jack Sticklen" userId="0ce095e29c8e8517" providerId="LiveId" clId="{FF480404-C077-4164-80DC-60E3B29228B4}" dt="2022-06-01T11:46:58.711" v="252"/>
        <pc:sldMkLst>
          <pc:docMk/>
          <pc:sldMk cId="0" sldId="274"/>
        </pc:sldMkLst>
        <pc:spChg chg="mod">
          <ac:chgData name="Jack Sticklen" userId="0ce095e29c8e8517" providerId="LiveId" clId="{FF480404-C077-4164-80DC-60E3B29228B4}" dt="2022-06-01T11:46:58.711" v="252"/>
          <ac:spMkLst>
            <pc:docMk/>
            <pc:sldMk cId="0" sldId="274"/>
            <ac:spMk id="356" creationId="{00000000-0000-0000-0000-000000000000}"/>
          </ac:spMkLst>
        </pc:spChg>
      </pc:sldChg>
      <pc:sldChg chg="modSp">
        <pc:chgData name="Jack Sticklen" userId="0ce095e29c8e8517" providerId="LiveId" clId="{FF480404-C077-4164-80DC-60E3B29228B4}" dt="2022-06-01T11:46:58.711" v="252"/>
        <pc:sldMkLst>
          <pc:docMk/>
          <pc:sldMk cId="0" sldId="276"/>
        </pc:sldMkLst>
        <pc:spChg chg="mod">
          <ac:chgData name="Jack Sticklen" userId="0ce095e29c8e8517" providerId="LiveId" clId="{FF480404-C077-4164-80DC-60E3B29228B4}" dt="2022-06-01T11:46:58.711" v="252"/>
          <ac:spMkLst>
            <pc:docMk/>
            <pc:sldMk cId="0" sldId="276"/>
            <ac:spMk id="369" creationId="{00000000-0000-0000-0000-000000000000}"/>
          </ac:spMkLst>
        </pc:spChg>
      </pc:sldChg>
      <pc:sldChg chg="modSp add mod addCm">
        <pc:chgData name="Jack Sticklen" userId="0ce095e29c8e8517" providerId="LiveId" clId="{FF480404-C077-4164-80DC-60E3B29228B4}" dt="2022-06-01T12:08:36.723" v="1709"/>
        <pc:sldMkLst>
          <pc:docMk/>
          <pc:sldMk cId="3091807866" sldId="277"/>
        </pc:sldMkLst>
        <pc:spChg chg="mod">
          <ac:chgData name="Jack Sticklen" userId="0ce095e29c8e8517" providerId="LiveId" clId="{FF480404-C077-4164-80DC-60E3B29228B4}" dt="2022-06-01T12:04:12.449" v="1533" actId="20577"/>
          <ac:spMkLst>
            <pc:docMk/>
            <pc:sldMk cId="3091807866" sldId="277"/>
            <ac:spMk id="304" creationId="{00000000-0000-0000-0000-000000000000}"/>
          </ac:spMkLst>
        </pc:spChg>
        <pc:spChg chg="mod">
          <ac:chgData name="Jack Sticklen" userId="0ce095e29c8e8517" providerId="LiveId" clId="{FF480404-C077-4164-80DC-60E3B29228B4}" dt="2022-06-01T12:05:14.755" v="1607" actId="20577"/>
          <ac:spMkLst>
            <pc:docMk/>
            <pc:sldMk cId="3091807866" sldId="277"/>
            <ac:spMk id="305" creationId="{00000000-0000-0000-0000-000000000000}"/>
          </ac:spMkLst>
        </pc:spChg>
      </pc:sldChg>
      <pc:sldChg chg="modSp add mod addCm modCm">
        <pc:chgData name="Jack Sticklen" userId="0ce095e29c8e8517" providerId="LiveId" clId="{FF480404-C077-4164-80DC-60E3B29228B4}" dt="2022-06-01T12:08:15.756" v="1708" actId="20577"/>
        <pc:sldMkLst>
          <pc:docMk/>
          <pc:sldMk cId="1089959426" sldId="278"/>
        </pc:sldMkLst>
        <pc:spChg chg="mod">
          <ac:chgData name="Jack Sticklen" userId="0ce095e29c8e8517" providerId="LiveId" clId="{FF480404-C077-4164-80DC-60E3B29228B4}" dt="2022-06-01T12:08:15.756" v="1708" actId="20577"/>
          <ac:spMkLst>
            <pc:docMk/>
            <pc:sldMk cId="1089959426" sldId="278"/>
            <ac:spMk id="305" creationId="{00000000-0000-0000-0000-000000000000}"/>
          </ac:spMkLst>
        </pc:spChg>
      </pc:sldChg>
      <pc:sldChg chg="modSp add mod">
        <pc:chgData name="Jack Sticklen" userId="0ce095e29c8e8517" providerId="LiveId" clId="{FF480404-C077-4164-80DC-60E3B29228B4}" dt="2022-06-02T07:52:58.272" v="5327" actId="2710"/>
        <pc:sldMkLst>
          <pc:docMk/>
          <pc:sldMk cId="4121665839" sldId="279"/>
        </pc:sldMkLst>
        <pc:spChg chg="mod">
          <ac:chgData name="Jack Sticklen" userId="0ce095e29c8e8517" providerId="LiveId" clId="{FF480404-C077-4164-80DC-60E3B29228B4}" dt="2022-06-02T07:52:58.272" v="5327" actId="2710"/>
          <ac:spMkLst>
            <pc:docMk/>
            <pc:sldMk cId="4121665839" sldId="279"/>
            <ac:spMk id="305" creationId="{00000000-0000-0000-0000-000000000000}"/>
          </ac:spMkLst>
        </pc:spChg>
      </pc:sldChg>
      <pc:sldChg chg="modSp add mod ord">
        <pc:chgData name="Jack Sticklen" userId="0ce095e29c8e8517" providerId="LiveId" clId="{FF480404-C077-4164-80DC-60E3B29228B4}" dt="2022-06-01T12:44:04.145" v="4215"/>
        <pc:sldMkLst>
          <pc:docMk/>
          <pc:sldMk cId="422923214" sldId="280"/>
        </pc:sldMkLst>
        <pc:spChg chg="mod">
          <ac:chgData name="Jack Sticklen" userId="0ce095e29c8e8517" providerId="LiveId" clId="{FF480404-C077-4164-80DC-60E3B29228B4}" dt="2022-06-01T12:29:29.867" v="3158" actId="20577"/>
          <ac:spMkLst>
            <pc:docMk/>
            <pc:sldMk cId="422923214" sldId="280"/>
            <ac:spMk id="311" creationId="{00000000-0000-0000-0000-000000000000}"/>
          </ac:spMkLst>
        </pc:spChg>
        <pc:spChg chg="mod">
          <ac:chgData name="Jack Sticklen" userId="0ce095e29c8e8517" providerId="LiveId" clId="{FF480404-C077-4164-80DC-60E3B29228B4}" dt="2022-06-01T12:43:57.176" v="4210" actId="20577"/>
          <ac:spMkLst>
            <pc:docMk/>
            <pc:sldMk cId="422923214" sldId="280"/>
            <ac:spMk id="312" creationId="{00000000-0000-0000-0000-000000000000}"/>
          </ac:spMkLst>
        </pc:spChg>
      </pc:sldChg>
      <pc:sldChg chg="modSp add mod ord">
        <pc:chgData name="Jack Sticklen" userId="0ce095e29c8e8517" providerId="LiveId" clId="{FF480404-C077-4164-80DC-60E3B29228B4}" dt="2022-06-01T12:49:46.240" v="4752" actId="1076"/>
        <pc:sldMkLst>
          <pc:docMk/>
          <pc:sldMk cId="1816370015" sldId="281"/>
        </pc:sldMkLst>
        <pc:spChg chg="mod">
          <ac:chgData name="Jack Sticklen" userId="0ce095e29c8e8517" providerId="LiveId" clId="{FF480404-C077-4164-80DC-60E3B29228B4}" dt="2022-06-01T12:49:46.240" v="4752" actId="1076"/>
          <ac:spMkLst>
            <pc:docMk/>
            <pc:sldMk cId="1816370015" sldId="281"/>
            <ac:spMk id="312" creationId="{00000000-0000-0000-0000-000000000000}"/>
          </ac:spMkLst>
        </pc:spChg>
      </pc:sldChg>
      <pc:sldChg chg="modSp add del mod addCm delCm">
        <pc:chgData name="Jack Sticklen" userId="0ce095e29c8e8517" providerId="LiveId" clId="{FF480404-C077-4164-80DC-60E3B29228B4}" dt="2022-06-01T12:43:56.802" v="4208"/>
        <pc:sldMkLst>
          <pc:docMk/>
          <pc:sldMk cId="3747772899" sldId="282"/>
        </pc:sldMkLst>
        <pc:spChg chg="mod">
          <ac:chgData name="Jack Sticklen" userId="0ce095e29c8e8517" providerId="LiveId" clId="{FF480404-C077-4164-80DC-60E3B29228B4}" dt="2022-06-01T12:43:56.747" v="4207" actId="20577"/>
          <ac:spMkLst>
            <pc:docMk/>
            <pc:sldMk cId="3747772899" sldId="282"/>
            <ac:spMk id="312" creationId="{00000000-0000-0000-0000-000000000000}"/>
          </ac:spMkLst>
        </pc:spChg>
      </pc:sldChg>
      <pc:sldChg chg="add del ord">
        <pc:chgData name="Jack Sticklen" userId="0ce095e29c8e8517" providerId="LiveId" clId="{FF480404-C077-4164-80DC-60E3B29228B4}" dt="2022-06-01T12:44:12.593" v="4217"/>
        <pc:sldMkLst>
          <pc:docMk/>
          <pc:sldMk cId="499991813" sldId="283"/>
        </pc:sldMkLst>
      </pc:sldChg>
      <pc:sldChg chg="add">
        <pc:chgData name="Jack Sticklen" userId="0ce095e29c8e8517" providerId="LiveId" clId="{FF480404-C077-4164-80DC-60E3B29228B4}" dt="2022-06-01T13:29:00.231" v="4977"/>
        <pc:sldMkLst>
          <pc:docMk/>
          <pc:sldMk cId="3248498890" sldId="284"/>
        </pc:sldMkLst>
      </pc:sldChg>
      <pc:sldMasterChg chg="setBg delSldLayout modSldLayout">
        <pc:chgData name="Jack Sticklen" userId="0ce095e29c8e8517" providerId="LiveId" clId="{FF480404-C077-4164-80DC-60E3B29228B4}" dt="2022-06-01T11:46:03.938" v="250"/>
        <pc:sldMasterMkLst>
          <pc:docMk/>
          <pc:sldMasterMk cId="0" sldId="2147483648"/>
        </pc:sldMasterMkLst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Jack Sticklen" userId="0ce095e29c8e8517" providerId="LiveId" clId="{FF480404-C077-4164-80DC-60E3B29228B4}" dt="2022-06-01T05:02:02.488" v="0" actId="2696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2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6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8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2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4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5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7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8"/>
          </pc:sldLayoutMkLst>
        </pc:sldLayoutChg>
      </pc:sldMasterChg>
      <pc:sldMasterChg chg="setBg modSldLayout">
        <pc:chgData name="Jack Sticklen" userId="0ce095e29c8e8517" providerId="LiveId" clId="{FF480404-C077-4164-80DC-60E3B29228B4}" dt="2022-06-01T11:46:03.938" v="250"/>
        <pc:sldMasterMkLst>
          <pc:docMk/>
          <pc:sldMasterMk cId="0" sldId="2147483669"/>
        </pc:sldMasterMkLst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0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1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2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3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4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5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6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7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8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9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0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1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2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3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4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5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6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7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8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9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0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1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2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3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4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5"/>
          </pc:sldLayoutMkLst>
        </pc:sldLayoutChg>
      </pc:sldMasterChg>
    </pc:docChg>
  </pc:docChgLst>
</pc:chgInfo>
</file>

<file path=ppt/comments/modernComment_10C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1CD03A2-15F3-4CF6-A1B7-05C4CA13541F}" authorId="{B9315887-3437-90AF-5B8E-F15691BFF924}" created="2022-06-01T13:27:54.158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8"/>
      <ac:spMk id="319" creationId="{00000000-0000-0000-0000-000000000000}"/>
      <ac:txMk cp="4" len="68">
        <ac:context len="121" hash="1698729253"/>
      </ac:txMk>
    </ac:txMkLst>
    <p188:pos x="7845273" y="610129"/>
    <p188:txBody>
      <a:bodyPr/>
      <a:lstStyle/>
      <a:p>
        <a:r>
          <a:rPr lang="en-AU"/>
          <a:t>Add images: example tweet, hashtag frequency chart, candidate list</a:t>
        </a:r>
      </a:p>
    </p188:txBody>
  </p188:cm>
</p188:cmLst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1" name="Google Shape;28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9" name="Google Shape;30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1322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9" name="Google Shape;30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89029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9" name="Google Shape;30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67283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9" name="Google Shape;30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43126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13229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5" name="Google Shape;315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6" name="Google Shape;316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5" name="Google Shape;315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6" name="Google Shape;316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602229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2340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883159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93028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254841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30522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71716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6" name="Google Shape;336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6" name="Google Shape;336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3828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2" name="Google Shape;34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8" name="Google Shape;34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6" name="Google Shape;36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5" name="Google Shape;295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80599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2" name="Google Shape;30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2" name="Google Shape;30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9766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2" name="Google Shape;30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3074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2" name="Google Shape;30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38944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75191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506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66588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23291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10576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29519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90649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32111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74497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694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175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19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58827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432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743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972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41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60013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198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C_0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Sentiment+Labelled+Sentence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E5A92FE9-DB05-4D0D-AF5A-BE8664B9F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3D9B26A-5143-49A7-BA98-D871D5BD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526211" y="1"/>
            <a:ext cx="5014912" cy="6857999"/>
            <a:chOff x="2928938" y="-4763"/>
            <a:chExt cx="5014912" cy="6862763"/>
          </a:xfrm>
        </p:grpSpPr>
        <p:sp>
          <p:nvSpPr>
            <p:cNvPr id="99" name="Freeform 6">
              <a:extLst>
                <a:ext uri="{FF2B5EF4-FFF2-40B4-BE49-F238E27FC236}">
                  <a16:creationId xmlns:a16="http://schemas.microsoft.com/office/drawing/2014/main" id="{68B85E55-A2A1-4682-B891-F201358A92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0" name="Freeform 7">
              <a:extLst>
                <a:ext uri="{FF2B5EF4-FFF2-40B4-BE49-F238E27FC236}">
                  <a16:creationId xmlns:a16="http://schemas.microsoft.com/office/drawing/2014/main" id="{45EF6EDB-9B5D-49E9-96FA-1AE08BF95E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01" name="Freeform 12">
              <a:extLst>
                <a:ext uri="{FF2B5EF4-FFF2-40B4-BE49-F238E27FC236}">
                  <a16:creationId xmlns:a16="http://schemas.microsoft.com/office/drawing/2014/main" id="{38338226-D6E2-4EEE-B271-DB4BD096D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02" name="Freeform 13">
              <a:extLst>
                <a:ext uri="{FF2B5EF4-FFF2-40B4-BE49-F238E27FC236}">
                  <a16:creationId xmlns:a16="http://schemas.microsoft.com/office/drawing/2014/main" id="{4878FB48-17B3-4A11-8025-DE0945CD4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3" name="Freeform 14">
              <a:extLst>
                <a:ext uri="{FF2B5EF4-FFF2-40B4-BE49-F238E27FC236}">
                  <a16:creationId xmlns:a16="http://schemas.microsoft.com/office/drawing/2014/main" id="{4150A21C-DD6D-4D3C-9E95-7A3CA263B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4" name="Freeform 15">
              <a:extLst>
                <a:ext uri="{FF2B5EF4-FFF2-40B4-BE49-F238E27FC236}">
                  <a16:creationId xmlns:a16="http://schemas.microsoft.com/office/drawing/2014/main" id="{7505BF04-104D-4180-A284-42FCD6B04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83" name="Google Shape;283;p8"/>
          <p:cNvSpPr txBox="1">
            <a:spLocks noGrp="1"/>
          </p:cNvSpPr>
          <p:nvPr>
            <p:ph type="ctrTitle"/>
          </p:nvPr>
        </p:nvSpPr>
        <p:spPr>
          <a:xfrm>
            <a:off x="822977" y="1786067"/>
            <a:ext cx="8174971" cy="3285866"/>
          </a:xfrm>
          <a:prstGeom prst="rect">
            <a:avLst/>
          </a:prstGeom>
        </p:spPr>
        <p:txBody>
          <a:bodyPr spcFirstLastPara="1" lIns="91425" tIns="45700" rIns="91425" bIns="45700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GB" sz="4900" dirty="0"/>
              <a:t>Novel approach to generating training data for twitter sentiment analysis</a:t>
            </a:r>
            <a:br>
              <a:rPr lang="en-GB" sz="3400" dirty="0"/>
            </a:br>
            <a:br>
              <a:rPr lang="en-GB" sz="3400" dirty="0"/>
            </a:br>
            <a:r>
              <a:rPr lang="en-GB" sz="3400" dirty="0"/>
              <a:t>Capstone Project </a:t>
            </a:r>
            <a:br>
              <a:rPr lang="en-GB" sz="3400" dirty="0"/>
            </a:br>
            <a:br>
              <a:rPr lang="en-GB" sz="3400" dirty="0"/>
            </a:br>
            <a:br>
              <a:rPr lang="en-GB" sz="3400" dirty="0"/>
            </a:br>
            <a:r>
              <a:rPr lang="en-GB" sz="3400" dirty="0"/>
              <a:t>Jack Sticklen, R&amp;D Data Scientist</a:t>
            </a:r>
          </a:p>
        </p:txBody>
      </p:sp>
      <p:pic>
        <p:nvPicPr>
          <p:cNvPr id="9218" name="Picture 2" descr="twitter logo vector png clipart 5860">
            <a:extLst>
              <a:ext uri="{FF2B5EF4-FFF2-40B4-BE49-F238E27FC236}">
                <a16:creationId xmlns:a16="http://schemas.microsoft.com/office/drawing/2014/main" id="{0D3F89D7-8441-4FCC-9091-6E3C41770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180" y="2185474"/>
            <a:ext cx="3115018" cy="3115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C398CCDA-4A3E-41E2-82B4-394269B26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260" y="2293491"/>
            <a:ext cx="6466375" cy="4283155"/>
          </a:xfrm>
          <a:prstGeom prst="rect">
            <a:avLst/>
          </a:prstGeom>
          <a:noFill/>
          <a:effectLst>
            <a:softEdge rad="508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1" name="Google Shape;311;p12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Business Case	</a:t>
            </a:r>
            <a:endParaRPr b="1" dirty="0"/>
          </a:p>
        </p:txBody>
      </p:sp>
      <p:sp>
        <p:nvSpPr>
          <p:cNvPr id="312" name="Google Shape;312;p12"/>
          <p:cNvSpPr txBox="1">
            <a:spLocks noGrp="1"/>
          </p:cNvSpPr>
          <p:nvPr>
            <p:ph idx="1"/>
          </p:nvPr>
        </p:nvSpPr>
        <p:spPr>
          <a:xfrm>
            <a:off x="1300035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/>
              <a:t>Who are our stakeholders?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b="1" dirty="0"/>
              <a:t>Marketers and campaigners </a:t>
            </a:r>
            <a:r>
              <a:rPr lang="en-AU" sz="2400" dirty="0"/>
              <a:t>– need ways to measure sentiment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b="1" dirty="0"/>
              <a:t>Organisation as a whole </a:t>
            </a:r>
            <a:r>
              <a:rPr lang="en-AU" sz="2400" dirty="0"/>
              <a:t>– reputation management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800" dirty="0"/>
              <a:t>Core BUSINESS Question: 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b="1" dirty="0"/>
              <a:t>How do we improve the accuracy of sentiment metrics, without significant additional cost or inputs?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endParaRPr lang="en-AU" sz="2800" b="1" dirty="0"/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endParaRPr lang="en-AU" sz="2400" b="1" dirty="0"/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endParaRPr sz="800" dirty="0"/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991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Business Case	</a:t>
            </a:r>
            <a:br>
              <a:rPr lang="en-AU" b="1" dirty="0"/>
            </a:br>
            <a:r>
              <a:rPr lang="en-AU" sz="3200" b="1" dirty="0"/>
              <a:t>The Data Side</a:t>
            </a:r>
            <a:endParaRPr b="1" dirty="0"/>
          </a:p>
        </p:txBody>
      </p:sp>
      <p:sp>
        <p:nvSpPr>
          <p:cNvPr id="312" name="Google Shape;312;p12"/>
          <p:cNvSpPr txBox="1">
            <a:spLocks noGrp="1"/>
          </p:cNvSpPr>
          <p:nvPr>
            <p:ph idx="1"/>
          </p:nvPr>
        </p:nvSpPr>
        <p:spPr>
          <a:xfrm>
            <a:off x="1051592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dirty="0"/>
              <a:t>One way to resolve business question: 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dirty="0"/>
              <a:t>Develop a method for producing accurate training data WITHOUT requiring manual labelling or additional data</a:t>
            </a:r>
          </a:p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dirty="0"/>
              <a:t>Core data question becomes: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b="1" dirty="0"/>
              <a:t>How do we generate application-specific training targets using only the feature data?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dirty="0"/>
              <a:t>And how do we verify the performance?</a:t>
            </a:r>
          </a:p>
          <a:p>
            <a: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sz="1000"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370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Business Case	</a:t>
            </a:r>
            <a:br>
              <a:rPr lang="en-AU" b="1" dirty="0"/>
            </a:br>
            <a:r>
              <a:rPr lang="en-AU" sz="3200" b="1" dirty="0"/>
              <a:t>The Data Side</a:t>
            </a:r>
            <a:endParaRPr b="1" dirty="0"/>
          </a:p>
        </p:txBody>
      </p:sp>
      <p:sp>
        <p:nvSpPr>
          <p:cNvPr id="312" name="Google Shape;312;p12"/>
          <p:cNvSpPr txBox="1">
            <a:spLocks noGrp="1"/>
          </p:cNvSpPr>
          <p:nvPr>
            <p:ph idx="1"/>
          </p:nvPr>
        </p:nvSpPr>
        <p:spPr>
          <a:xfrm>
            <a:off x="1051592" y="160625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3200" dirty="0"/>
              <a:t>What kind of data will allow us to explore this question?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dirty="0"/>
              <a:t>Need twitter tweet data on specific topic – in order to perform hashtag clustering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dirty="0"/>
              <a:t>Dataset to have sentiment pre-labelled manually – needed for verification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dirty="0"/>
              <a:t>Dataset needs to be large enough to ensure method produces enough training data</a:t>
            </a:r>
          </a:p>
          <a:p>
            <a: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lang="en-AU" sz="1000"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923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Business Case	</a:t>
            </a:r>
            <a:br>
              <a:rPr lang="en-AU" b="1" dirty="0"/>
            </a:br>
            <a:r>
              <a:rPr lang="en-AU" sz="3200" b="1" dirty="0"/>
              <a:t>The Data Side</a:t>
            </a:r>
            <a:endParaRPr b="1" dirty="0"/>
          </a:p>
        </p:txBody>
      </p:sp>
      <p:sp>
        <p:nvSpPr>
          <p:cNvPr id="312" name="Google Shape;312;p12"/>
          <p:cNvSpPr txBox="1">
            <a:spLocks noGrp="1"/>
          </p:cNvSpPr>
          <p:nvPr>
            <p:ph idx="1"/>
          </p:nvPr>
        </p:nvSpPr>
        <p:spPr>
          <a:xfrm>
            <a:off x="1051592" y="160625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b="1" dirty="0"/>
              <a:t>Enter: GOP Debate Dataset</a:t>
            </a:r>
          </a:p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dirty="0"/>
              <a:t>Publicly available collection of 20 000+ tweets – from Kaggle</a:t>
            </a:r>
          </a:p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dirty="0"/>
              <a:t>Tweets are related to the first 2016 Republican Presidential debate – based on the official hashtag usage #GOPDebate</a:t>
            </a:r>
          </a:p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dirty="0"/>
              <a:t>Sentiment scores for each tweet have been manually labelled by volunteer contributors – potential weakness</a:t>
            </a:r>
          </a:p>
        </p:txBody>
      </p:sp>
      <p:pic>
        <p:nvPicPr>
          <p:cNvPr id="7170" name="Picture 2" descr="Cover image">
            <a:extLst>
              <a:ext uri="{FF2B5EF4-FFF2-40B4-BE49-F238E27FC236}">
                <a16:creationId xmlns:a16="http://schemas.microsoft.com/office/drawing/2014/main" id="{298549EE-08D9-4234-BC5B-6D45D2C91F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43" r="13858"/>
          <a:stretch/>
        </p:blipFill>
        <p:spPr bwMode="auto">
          <a:xfrm>
            <a:off x="5296930" y="0"/>
            <a:ext cx="6895070" cy="1905000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3A58D9-F5C0-46BC-A4FA-A85DA2B705CD}"/>
              </a:ext>
            </a:extLst>
          </p:cNvPr>
          <p:cNvSpPr txBox="1"/>
          <p:nvPr/>
        </p:nvSpPr>
        <p:spPr>
          <a:xfrm>
            <a:off x="5296930" y="1752599"/>
            <a:ext cx="67671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https://www.kaggle.com/datasets/crowdflower/first-gop-debate-twitter-sentiment?resource=download&amp;select=Sentiment.csv</a:t>
            </a:r>
            <a:endParaRPr lang="en-GB" sz="1800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47772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Bio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Project Context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Define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Design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Deliver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Summary, conclusions and next steps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402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3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Design</a:t>
            </a:r>
            <a:br>
              <a:rPr lang="en-AU" b="1" dirty="0"/>
            </a:br>
            <a:r>
              <a:rPr lang="en-AU" sz="3200" b="1" dirty="0"/>
              <a:t>Data Exploration, analysis, and visualisation</a:t>
            </a:r>
            <a:r>
              <a:rPr lang="en-AU" b="1" dirty="0"/>
              <a:t>	</a:t>
            </a:r>
            <a:endParaRPr b="1" dirty="0"/>
          </a:p>
        </p:txBody>
      </p:sp>
      <p:sp>
        <p:nvSpPr>
          <p:cNvPr id="319" name="Google Shape;319;p13"/>
          <p:cNvSpPr txBox="1">
            <a:spLocks noGrp="1"/>
          </p:cNvSpPr>
          <p:nvPr>
            <p:ph idx="1"/>
          </p:nvPr>
        </p:nvSpPr>
        <p:spPr>
          <a:xfrm>
            <a:off x="1051592" y="144109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b="1" dirty="0"/>
              <a:t>One basic Feature: TWEETS: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lang="en-GB" b="1" dirty="0"/>
          </a:p>
          <a:p>
            <a:pPr marL="1143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None/>
            </a:pPr>
            <a:endParaRPr lang="en-GB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b="1" dirty="0"/>
              <a:t>Hashtags are important for the training set: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lang="en-GB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b="1" dirty="0"/>
              <a:t>Candidate mentions help us contextualise: 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lang="en-GB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lang="en-GB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dirty="0"/>
          </a:p>
        </p:txBody>
      </p:sp>
      <p:sp>
        <p:nvSpPr>
          <p:cNvPr id="4" name="Text Box 2">
            <a:extLst>
              <a:ext uri="{FF2B5EF4-FFF2-40B4-BE49-F238E27FC236}">
                <a16:creationId xmlns:a16="http://schemas.microsoft.com/office/drawing/2014/main" id="{70892E7C-C3DC-4DFD-BD2E-7398DE0E35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00" y="1441093"/>
            <a:ext cx="4251992" cy="82585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2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“@</a:t>
            </a:r>
            <a:r>
              <a:rPr lang="en-AU" sz="12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DanScavino</a:t>
            </a:r>
            <a:r>
              <a:rPr lang="en-AU" sz="12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#GOPDebate w/ @realDonaldTrump delivered the highest ratings in the history of presidential debates. #Trump2016 Fox say thanks</a:t>
            </a:r>
            <a:endParaRPr lang="en-AU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CF195BD3-15A1-2AAE-2608-89D2083831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64744" y="2955475"/>
            <a:ext cx="2152904" cy="32879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2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#GOPDebate, #Trump2016</a:t>
            </a:r>
            <a:endParaRPr lang="en-AU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851F25-D47A-9537-B669-378465CD2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8984" y="3616762"/>
            <a:ext cx="2324424" cy="2333951"/>
          </a:xfrm>
          <a:prstGeom prst="rect">
            <a:avLst/>
          </a:prstGeom>
          <a:effectLst>
            <a:softEdge rad="12700"/>
          </a:effectLst>
        </p:spPr>
      </p:pic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3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Design</a:t>
            </a:r>
            <a:br>
              <a:rPr lang="en-AU" b="1" dirty="0"/>
            </a:br>
            <a:r>
              <a:rPr lang="en-AU" sz="3200" b="1" dirty="0"/>
              <a:t>Data Exploration, analysis, and visualisation</a:t>
            </a:r>
            <a:r>
              <a:rPr lang="en-AU" b="1" dirty="0"/>
              <a:t>	</a:t>
            </a:r>
            <a:endParaRPr b="1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0A6CFB0E-FA16-4594-AC31-7DF10DD44AF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92" y="0"/>
            <a:ext cx="120350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2995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3850" y="442851"/>
            <a:ext cx="9398124" cy="5255749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4"/>
          <p:cNvSpPr txBox="1"/>
          <p:nvPr/>
        </p:nvSpPr>
        <p:spPr>
          <a:xfrm>
            <a:off x="2643351" y="5851623"/>
            <a:ext cx="7157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may use this diagram or your simplified version with project relevant information</a:t>
            </a:r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8242D2-E75C-40A0-95E0-E3A4D2D4128C}"/>
              </a:ext>
            </a:extLst>
          </p:cNvPr>
          <p:cNvSpPr/>
          <p:nvPr/>
        </p:nvSpPr>
        <p:spPr>
          <a:xfrm>
            <a:off x="4555958" y="4219074"/>
            <a:ext cx="2197768" cy="102669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5"/>
          <p:cNvSpPr txBox="1">
            <a:spLocks noGrp="1"/>
          </p:cNvSpPr>
          <p:nvPr>
            <p:ph type="title"/>
          </p:nvPr>
        </p:nvSpPr>
        <p:spPr>
          <a:xfrm rot="16200000">
            <a:off x="-1844397" y="3250061"/>
            <a:ext cx="4819713" cy="85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Feature Engineering	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7C456-9D4A-0109-1622-5F34E0E62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F758D-5626-7673-B3E1-4E37E871B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579" y="0"/>
            <a:ext cx="1116442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Bio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Project Context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Define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Design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Deliver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Summary, conclusions and next steps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378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Bio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Project Context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Define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Design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Deliver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Summary, conclusions and next steps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5"/>
          <p:cNvSpPr txBox="1">
            <a:spLocks noGrp="1"/>
          </p:cNvSpPr>
          <p:nvPr>
            <p:ph type="title"/>
          </p:nvPr>
        </p:nvSpPr>
        <p:spPr>
          <a:xfrm>
            <a:off x="1580564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Machine Models	</a:t>
            </a:r>
            <a:endParaRPr b="1" dirty="0"/>
          </a:p>
        </p:txBody>
      </p:sp>
      <p:sp>
        <p:nvSpPr>
          <p:cNvPr id="332" name="Google Shape;332;p15"/>
          <p:cNvSpPr txBox="1">
            <a:spLocks noGrp="1"/>
          </p:cNvSpPr>
          <p:nvPr>
            <p:ph idx="1"/>
          </p:nvPr>
        </p:nvSpPr>
        <p:spPr>
          <a:xfrm>
            <a:off x="824552" y="145713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/>
              <a:t>Three models used - ensuring that model design does not impact evaluation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dirty="0"/>
              <a:t>Support Vector Classification – Works well with clear separation between classes, and with high dimensional features (such as vectorized text)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dirty="0"/>
              <a:t>Multinomial Naïve Bayes – Best with multiclass categorical features and binary target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dirty="0"/>
              <a:t>Random Forest Classifier – Generally accurate and robust compared to other non-linear classifiers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/>
              <a:t>Primary evaluation metrics: Accuracy then ROC AUC score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2484988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5"/>
          <p:cNvSpPr txBox="1">
            <a:spLocks noGrp="1"/>
          </p:cNvSpPr>
          <p:nvPr>
            <p:ph type="title"/>
          </p:nvPr>
        </p:nvSpPr>
        <p:spPr>
          <a:xfrm>
            <a:off x="1580564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Machine Models</a:t>
            </a:r>
            <a:br>
              <a:rPr lang="en-AU" b="1" dirty="0"/>
            </a:br>
            <a:r>
              <a:rPr lang="en-AU" sz="3200" b="1" dirty="0"/>
              <a:t>Business Context</a:t>
            </a:r>
            <a:r>
              <a:rPr lang="en-AU" b="1" dirty="0"/>
              <a:t>	</a:t>
            </a:r>
            <a:endParaRPr b="1" dirty="0"/>
          </a:p>
        </p:txBody>
      </p:sp>
      <p:sp>
        <p:nvSpPr>
          <p:cNvPr id="332" name="Google Shape;332;p15"/>
          <p:cNvSpPr txBox="1">
            <a:spLocks noGrp="1"/>
          </p:cNvSpPr>
          <p:nvPr>
            <p:ph idx="1"/>
          </p:nvPr>
        </p:nvSpPr>
        <p:spPr>
          <a:xfrm>
            <a:off x="824552" y="145713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This is a R&amp;D exercise – goal is to compare performance more broadly, thus three models.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To evaluate three sets of training data are used: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1800" dirty="0"/>
              <a:t>Novel method – as discussed and shown earlier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1800" dirty="0"/>
              <a:t>Pre-labelled external data – common practise, will employ the UCI review set from the literature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1800" dirty="0"/>
              <a:t>Pure VADER sentiment assignation – no additional machine learning model used, pure simple method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dirty="0"/>
              <a:t>With such a broad evaluation, in-house data scientists can more easily dissect the value of the new training method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If successful, business has new way to easily and cheaply generate training data to improve accuracy of product performance measures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lang="en-AU" sz="2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7206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>
            <a:extLst>
              <a:ext uri="{FF2B5EF4-FFF2-40B4-BE49-F238E27FC236}">
                <a16:creationId xmlns:a16="http://schemas.microsoft.com/office/drawing/2014/main" id="{DF8D5C46-63E5-40C5-A208-4B2189FA1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4A42B4ED-376E-46C3-8BB2-EAFC660D1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94E0795D-42C3-4DFD-AEB0-286A1CF14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0" name="Freeform 8">
              <a:extLst>
                <a:ext uri="{FF2B5EF4-FFF2-40B4-BE49-F238E27FC236}">
                  <a16:creationId xmlns:a16="http://schemas.microsoft.com/office/drawing/2014/main" id="{A2ACED1B-99D0-4C14-B63B-963889DCD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1" name="Freeform 9">
              <a:extLst>
                <a:ext uri="{FF2B5EF4-FFF2-40B4-BE49-F238E27FC236}">
                  <a16:creationId xmlns:a16="http://schemas.microsoft.com/office/drawing/2014/main" id="{5C5D324F-33A3-4C66-BFE5-1742CA4E59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2" name="Freeform 10">
              <a:extLst>
                <a:ext uri="{FF2B5EF4-FFF2-40B4-BE49-F238E27FC236}">
                  <a16:creationId xmlns:a16="http://schemas.microsoft.com/office/drawing/2014/main" id="{EC572FC8-A465-4BA3-BA4D-2EC538C04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3" name="Freeform 11">
              <a:extLst>
                <a:ext uri="{FF2B5EF4-FFF2-40B4-BE49-F238E27FC236}">
                  <a16:creationId xmlns:a16="http://schemas.microsoft.com/office/drawing/2014/main" id="{66CC2B15-8E3B-4CFF-99E4-5B4E4D8CF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31" name="Google Shape;331;p15"/>
          <p:cNvSpPr txBox="1">
            <a:spLocks noGrp="1"/>
          </p:cNvSpPr>
          <p:nvPr>
            <p:ph type="title"/>
          </p:nvPr>
        </p:nvSpPr>
        <p:spPr>
          <a:xfrm>
            <a:off x="1484312" y="685800"/>
            <a:ext cx="4278928" cy="1752599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Results</a:t>
            </a:r>
            <a:br>
              <a:rPr lang="en-AU" b="1" dirty="0"/>
            </a:br>
            <a:r>
              <a:rPr lang="en-AU" b="1"/>
              <a:t>Accuracy Chart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F4D715F-7547-49F4-AFC1-D69BF2E4B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181726"/>
            <a:ext cx="4278929" cy="3990473"/>
          </a:xfrm>
        </p:spPr>
        <p:txBody>
          <a:bodyPr>
            <a:normAutofit lnSpcReduction="10000"/>
          </a:bodyPr>
          <a:lstStyle/>
          <a:p>
            <a:r>
              <a:rPr lang="en-AU" dirty="0"/>
              <a:t>Accuracy of externally-trained models are significantly higher than the novel method</a:t>
            </a:r>
          </a:p>
          <a:p>
            <a:r>
              <a:rPr lang="en-AU" dirty="0"/>
              <a:t>ROC AUC for novel method is marginally higher, but not as important a metric as raw accuracy</a:t>
            </a:r>
          </a:p>
          <a:p>
            <a:r>
              <a:rPr lang="en-AU" dirty="0"/>
              <a:t>Pure VADER sentiment assignation performs very poorly</a:t>
            </a:r>
          </a:p>
        </p:txBody>
      </p:sp>
      <p:sp>
        <p:nvSpPr>
          <p:cNvPr id="145" name="Rounded Rectangle 16">
            <a:extLst>
              <a:ext uri="{FF2B5EF4-FFF2-40B4-BE49-F238E27FC236}">
                <a16:creationId xmlns:a16="http://schemas.microsoft.com/office/drawing/2014/main" id="{63A60C88-7443-4827-9241-5019758CB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648931"/>
            <a:ext cx="540702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0DCA304F-04ED-4256-84BC-FFAECF408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30525" y="977105"/>
            <a:ext cx="5243328" cy="452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13221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5"/>
          <p:cNvSpPr txBox="1">
            <a:spLocks noGrp="1"/>
          </p:cNvSpPr>
          <p:nvPr>
            <p:ph type="title"/>
          </p:nvPr>
        </p:nvSpPr>
        <p:spPr>
          <a:xfrm>
            <a:off x="1580564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/>
              <a:t>Results</a:t>
            </a:r>
            <a:br>
              <a:rPr lang="en-AU" b="1"/>
            </a:br>
            <a:r>
              <a:rPr lang="en-AU" sz="3200" b="1"/>
              <a:t>ROC Curves</a:t>
            </a:r>
            <a:endParaRPr lang="en-AU" b="1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798BE85-453D-4A0B-9D8A-EEC014CBAF6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724" y="1537536"/>
            <a:ext cx="5278688" cy="418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95EE3DC0-9271-4232-9EDB-904637242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590" y="1537536"/>
            <a:ext cx="5278690" cy="418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42A34B-728F-478F-BF24-CBDC92DCD637}"/>
              </a:ext>
            </a:extLst>
          </p:cNvPr>
          <p:cNvSpPr txBox="1"/>
          <p:nvPr/>
        </p:nvSpPr>
        <p:spPr>
          <a:xfrm>
            <a:off x="1956720" y="5711666"/>
            <a:ext cx="25506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Novel Method – SVC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9A324A-5C64-473D-89C5-4A269D8F4CA6}"/>
              </a:ext>
            </a:extLst>
          </p:cNvPr>
          <p:cNvSpPr txBox="1"/>
          <p:nvPr/>
        </p:nvSpPr>
        <p:spPr>
          <a:xfrm>
            <a:off x="7291765" y="5719685"/>
            <a:ext cx="3336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Pre-labelled data Method – SVC Model</a:t>
            </a:r>
          </a:p>
        </p:txBody>
      </p:sp>
    </p:spTree>
    <p:extLst>
      <p:ext uri="{BB962C8B-B14F-4D97-AF65-F5344CB8AC3E}">
        <p14:creationId xmlns:p14="http://schemas.microsoft.com/office/powerpoint/2010/main" val="6972998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Bio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Project Context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Define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Design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Deliver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Summary, conclusions and next steps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2397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6"/>
          <p:cNvSpPr txBox="1">
            <a:spLocks noGrp="1"/>
          </p:cNvSpPr>
          <p:nvPr>
            <p:ph type="title"/>
          </p:nvPr>
        </p:nvSpPr>
        <p:spPr>
          <a:xfrm>
            <a:off x="1532437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Summary	</a:t>
            </a:r>
            <a:endParaRPr b="1" dirty="0"/>
          </a:p>
        </p:txBody>
      </p:sp>
      <p:sp>
        <p:nvSpPr>
          <p:cNvPr id="339" name="Google Shape;339;p16"/>
          <p:cNvSpPr txBox="1">
            <a:spLocks noGrp="1"/>
          </p:cNvSpPr>
          <p:nvPr>
            <p:ph idx="1"/>
          </p:nvPr>
        </p:nvSpPr>
        <p:spPr>
          <a:xfrm>
            <a:off x="824552" y="145713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/>
              <a:t>What have we covered today?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b="1" dirty="0"/>
              <a:t>The Problem: </a:t>
            </a:r>
            <a:r>
              <a:rPr lang="en-AU" sz="2800" dirty="0"/>
              <a:t>Need a way to automatically generate training labels – improve sentiment labelling accuracy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b="1" dirty="0"/>
              <a:t>The Data</a:t>
            </a:r>
            <a:r>
              <a:rPr lang="en-AU" sz="2800" dirty="0"/>
              <a:t>: Topic-focussed tweet corpus – tweets during the 2016 GOP debates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b="1" dirty="0"/>
              <a:t>The Solution: </a:t>
            </a:r>
            <a:r>
              <a:rPr lang="en-AU" sz="2800" dirty="0"/>
              <a:t>Use hashtag labelling and lexicon-based polarity scoring to create synthetic sentiment labels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b="1" dirty="0"/>
              <a:t>The Result: </a:t>
            </a:r>
            <a:r>
              <a:rPr lang="en-AU" sz="2800" dirty="0"/>
              <a:t>Method performs badly compared to more traditional solutions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6"/>
          <p:cNvSpPr txBox="1">
            <a:spLocks noGrp="1"/>
          </p:cNvSpPr>
          <p:nvPr>
            <p:ph type="title"/>
          </p:nvPr>
        </p:nvSpPr>
        <p:spPr>
          <a:xfrm>
            <a:off x="1532437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Conclusions and next steps	</a:t>
            </a:r>
            <a:endParaRPr b="1" dirty="0"/>
          </a:p>
        </p:txBody>
      </p:sp>
      <p:sp>
        <p:nvSpPr>
          <p:cNvPr id="339" name="Google Shape;339;p16"/>
          <p:cNvSpPr txBox="1">
            <a:spLocks noGrp="1"/>
          </p:cNvSpPr>
          <p:nvPr>
            <p:ph idx="1"/>
          </p:nvPr>
        </p:nvSpPr>
        <p:spPr>
          <a:xfrm>
            <a:off x="824552" y="145713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Primary lesson: the novel training method was less accurate  on the test data across the board when compared to training models on pre-labelled data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May depend on the application in question – but generally can be concluded that this method is too unreliable for broader used.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Furthermore, pure VADER polarity score assignment performs the worst – model is designed for the existence of pos, neg, and NEUTRAL labels, which could explain problem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dirty="0"/>
              <a:t>In future, further exploration of VADER would be warranted: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1800" dirty="0"/>
              <a:t>Generating training data without hashtags – only changing VADER score thresholds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1800" dirty="0"/>
              <a:t>Testing VADER in applications with three sentiment labels as above</a:t>
            </a:r>
          </a:p>
        </p:txBody>
      </p:sp>
    </p:spTree>
    <p:extLst>
      <p:ext uri="{BB962C8B-B14F-4D97-AF65-F5344CB8AC3E}">
        <p14:creationId xmlns:p14="http://schemas.microsoft.com/office/powerpoint/2010/main" val="25634437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7"/>
          <p:cNvSpPr txBox="1">
            <a:spLocks noGrp="1"/>
          </p:cNvSpPr>
          <p:nvPr>
            <p:ph type="ctrTitle"/>
          </p:nvPr>
        </p:nvSpPr>
        <p:spPr>
          <a:xfrm>
            <a:off x="1524000" y="1340729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Questions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45" name="Google Shape;345;p1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AU"/>
              <a:t> 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8"/>
          <p:cNvSpPr txBox="1">
            <a:spLocks noGrp="1"/>
          </p:cNvSpPr>
          <p:nvPr>
            <p:ph type="ctrTitle"/>
          </p:nvPr>
        </p:nvSpPr>
        <p:spPr>
          <a:xfrm>
            <a:off x="1524000" y="1340729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Appendices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51" name="Google Shape;351;p1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AU"/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1"/>
          <p:cNvSpPr txBox="1">
            <a:spLocks noGrp="1"/>
          </p:cNvSpPr>
          <p:nvPr>
            <p:ph type="ctrTitle"/>
          </p:nvPr>
        </p:nvSpPr>
        <p:spPr>
          <a:xfrm>
            <a:off x="1524000" y="149085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End of Presentation!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69" name="Google Shape;369;p2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AU"/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0"/>
          <p:cNvSpPr txBox="1">
            <a:spLocks noGrp="1"/>
          </p:cNvSpPr>
          <p:nvPr>
            <p:ph type="title"/>
          </p:nvPr>
        </p:nvSpPr>
        <p:spPr>
          <a:xfrm>
            <a:off x="154848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Bio	</a:t>
            </a:r>
            <a:endParaRPr b="1" dirty="0"/>
          </a:p>
        </p:txBody>
      </p:sp>
      <p:sp>
        <p:nvSpPr>
          <p:cNvPr id="298" name="Google Shape;298;p10"/>
          <p:cNvSpPr txBox="1">
            <a:spLocks noGrp="1"/>
          </p:cNvSpPr>
          <p:nvPr>
            <p:ph idx="1"/>
          </p:nvPr>
        </p:nvSpPr>
        <p:spPr>
          <a:xfrm>
            <a:off x="1300036" y="142505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Background firmly in engineering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Hold a Bachelor of Chemical and Biological Engineering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Experience in analysis and modelling of physical systems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Have built on analytical base with data exploration and modelling tools gained through course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This project is a break from traditional experience – diving right into Natural Language Processing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Bio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Project Context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Define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Design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Deliver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Summary, conclusions and next steps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757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1"/>
          <p:cNvSpPr txBox="1">
            <a:spLocks noGrp="1"/>
          </p:cNvSpPr>
          <p:nvPr>
            <p:ph type="title"/>
          </p:nvPr>
        </p:nvSpPr>
        <p:spPr>
          <a:xfrm>
            <a:off x="1532438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Project context</a:t>
            </a:r>
            <a:br>
              <a:rPr lang="en-AU" b="1" dirty="0"/>
            </a:br>
            <a:r>
              <a:rPr lang="en-AU" sz="3200" b="1" dirty="0"/>
              <a:t>Sentiment Analysis</a:t>
            </a:r>
            <a:r>
              <a:rPr lang="en-AU" b="1" dirty="0"/>
              <a:t>	</a:t>
            </a:r>
            <a:endParaRPr b="1" dirty="0"/>
          </a:p>
        </p:txBody>
      </p:sp>
      <p:sp>
        <p:nvSpPr>
          <p:cNvPr id="305" name="Google Shape;305;p11"/>
          <p:cNvSpPr txBox="1">
            <a:spLocks noGrp="1"/>
          </p:cNvSpPr>
          <p:nvPr>
            <p:ph idx="1"/>
          </p:nvPr>
        </p:nvSpPr>
        <p:spPr>
          <a:xfrm>
            <a:off x="1283994" y="1604211"/>
            <a:ext cx="10515600" cy="400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Political and marketing data sciences have large crossover</a:t>
            </a:r>
            <a:endParaRPr sz="3200" dirty="0"/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In particular – Twitter sentiment analysis</a:t>
            </a:r>
            <a:endParaRPr sz="3200" dirty="0"/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Big Problem in sentiment analysis: what to use as training data?</a:t>
            </a:r>
            <a:endParaRPr sz="3200" dirty="0"/>
          </a:p>
          <a:p>
            <a:pPr marL="457200" lvl="0" indent="-3429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Bad Training data = bad model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1"/>
          <p:cNvSpPr txBox="1">
            <a:spLocks noGrp="1"/>
          </p:cNvSpPr>
          <p:nvPr>
            <p:ph type="title"/>
          </p:nvPr>
        </p:nvSpPr>
        <p:spPr>
          <a:xfrm>
            <a:off x="1532438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Project context</a:t>
            </a:r>
            <a:br>
              <a:rPr lang="en-AU" b="1" dirty="0"/>
            </a:br>
            <a:r>
              <a:rPr lang="en-AU" sz="3200" b="1" dirty="0"/>
              <a:t>Past work on Sentiment Analysis </a:t>
            </a:r>
            <a:r>
              <a:rPr lang="en-AU" b="1" dirty="0"/>
              <a:t>	</a:t>
            </a:r>
            <a:endParaRPr b="1" dirty="0"/>
          </a:p>
        </p:txBody>
      </p:sp>
      <p:sp>
        <p:nvSpPr>
          <p:cNvPr id="305" name="Google Shape;305;p11"/>
          <p:cNvSpPr txBox="1">
            <a:spLocks noGrp="1"/>
          </p:cNvSpPr>
          <p:nvPr>
            <p:ph idx="1"/>
          </p:nvPr>
        </p:nvSpPr>
        <p:spPr>
          <a:xfrm>
            <a:off x="1316078" y="1602208"/>
            <a:ext cx="10515600" cy="3501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First approach: use pre-labelled public data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A popular set is the Sentiment Labelled Sentences Data Set – a collection of manually labelled reviews from three different websites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>
                <a:hlinkClick r:id="rId3"/>
              </a:rPr>
              <a:t>UCI Machine Learning Repository: Sentiment Labelled Sentences Data Set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59D995-2FC6-49E8-97DC-FB77111411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6928" y="185736"/>
            <a:ext cx="3714750" cy="13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07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5FF05536-5B96-4AD3-B795-1B39E6F836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6994" y="2586895"/>
            <a:ext cx="5192540" cy="3896289"/>
          </a:xfrm>
          <a:prstGeom prst="rect">
            <a:avLst/>
          </a:prstGeom>
          <a:noFill/>
          <a:effectLst>
            <a:softEdge rad="1016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4" name="Google Shape;304;p11"/>
          <p:cNvSpPr txBox="1">
            <a:spLocks noGrp="1"/>
          </p:cNvSpPr>
          <p:nvPr>
            <p:ph type="title"/>
          </p:nvPr>
        </p:nvSpPr>
        <p:spPr>
          <a:xfrm>
            <a:off x="1532438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Project context</a:t>
            </a:r>
            <a:br>
              <a:rPr lang="en-AU" b="1" dirty="0"/>
            </a:br>
            <a:r>
              <a:rPr lang="en-AU" sz="3200" b="1" dirty="0"/>
              <a:t>Past work on Sentiment Analysis </a:t>
            </a:r>
            <a:r>
              <a:rPr lang="en-AU" b="1" dirty="0"/>
              <a:t>	</a:t>
            </a:r>
            <a:endParaRPr b="1" dirty="0"/>
          </a:p>
        </p:txBody>
      </p:sp>
      <p:sp>
        <p:nvSpPr>
          <p:cNvPr id="305" name="Google Shape;305;p11"/>
          <p:cNvSpPr txBox="1">
            <a:spLocks noGrp="1"/>
          </p:cNvSpPr>
          <p:nvPr>
            <p:ph idx="1"/>
          </p:nvPr>
        </p:nvSpPr>
        <p:spPr>
          <a:xfrm>
            <a:off x="1316078" y="1602208"/>
            <a:ext cx="10515600" cy="3501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Second approach: use lexicon and rule-based sentiment analysis tool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Such as VADER – optimised for social media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Only need to input tweet text –</a:t>
            </a:r>
            <a:br>
              <a:rPr lang="en-GB" sz="2800" dirty="0">
                <a:solidFill>
                  <a:srgbClr val="0C0C0C"/>
                </a:solidFill>
              </a:rPr>
            </a:br>
            <a:r>
              <a:rPr lang="en-GB" sz="2800" dirty="0">
                <a:solidFill>
                  <a:srgbClr val="0C0C0C"/>
                </a:solidFill>
              </a:rPr>
              <a:t>minimal pre-processing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9959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1"/>
          <p:cNvSpPr txBox="1">
            <a:spLocks noGrp="1"/>
          </p:cNvSpPr>
          <p:nvPr>
            <p:ph type="title"/>
          </p:nvPr>
        </p:nvSpPr>
        <p:spPr>
          <a:xfrm>
            <a:off x="1532438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Project context</a:t>
            </a:r>
            <a:br>
              <a:rPr lang="en-AU" b="1" dirty="0"/>
            </a:br>
            <a:r>
              <a:rPr lang="en-AU" sz="3200" b="1" dirty="0"/>
              <a:t>Past work on Sentiment Analysis </a:t>
            </a:r>
            <a:r>
              <a:rPr lang="en-AU" b="1" dirty="0"/>
              <a:t>	</a:t>
            </a:r>
            <a:endParaRPr b="1" dirty="0"/>
          </a:p>
        </p:txBody>
      </p:sp>
      <p:sp>
        <p:nvSpPr>
          <p:cNvPr id="305" name="Google Shape;305;p11"/>
          <p:cNvSpPr txBox="1">
            <a:spLocks noGrp="1"/>
          </p:cNvSpPr>
          <p:nvPr>
            <p:ph idx="1"/>
          </p:nvPr>
        </p:nvSpPr>
        <p:spPr>
          <a:xfrm>
            <a:off x="1316078" y="1602208"/>
            <a:ext cx="10515600" cy="3501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Novel approach: used by Ramteke et. al. to generate training set from dataset itself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Assigned training sentiment via a combination of two methods:</a:t>
            </a:r>
          </a:p>
          <a:p>
            <a:pPr marL="914400" lvl="1" indent="-34290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dirty="0">
                <a:solidFill>
                  <a:srgbClr val="0C0C0C"/>
                </a:solidFill>
              </a:rPr>
              <a:t>Hashtag grouping – where tweets with official campaign hashtags were assumed a sentiment</a:t>
            </a:r>
          </a:p>
          <a:p>
            <a:pPr marL="914400" lvl="1" indent="-34290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dirty="0">
                <a:solidFill>
                  <a:srgbClr val="0C0C0C"/>
                </a:solidFill>
              </a:rPr>
              <a:t>Used VADER to derive sentiment polarity scores, then assigned sentiment labels to very high or very low-scoring tweets</a:t>
            </a:r>
          </a:p>
          <a:p>
            <a:pPr marL="457200" indent="-34290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b="1" dirty="0">
                <a:solidFill>
                  <a:srgbClr val="0C0C0C"/>
                </a:solidFill>
              </a:rPr>
              <a:t>But they did not verify model performance against manually labelled data!</a:t>
            </a:r>
            <a:endParaRPr b="1"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665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Bio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Project Context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Define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Design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Deliver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Summary, conclusions and next steps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2664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1036</TotalTime>
  <Words>1175</Words>
  <Application>Microsoft Office PowerPoint</Application>
  <PresentationFormat>Widescreen</PresentationFormat>
  <Paragraphs>200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Consolas</vt:lpstr>
      <vt:lpstr>Corbel</vt:lpstr>
      <vt:lpstr>Parallax</vt:lpstr>
      <vt:lpstr>Novel approach to generating training data for twitter sentiment analysis  Capstone Project    Jack Sticklen, R&amp;D Data Scientist</vt:lpstr>
      <vt:lpstr>Agenda </vt:lpstr>
      <vt:lpstr>Bio </vt:lpstr>
      <vt:lpstr>Agenda </vt:lpstr>
      <vt:lpstr>Project context Sentiment Analysis </vt:lpstr>
      <vt:lpstr>Project context Past work on Sentiment Analysis  </vt:lpstr>
      <vt:lpstr>Project context Past work on Sentiment Analysis  </vt:lpstr>
      <vt:lpstr>Project context Past work on Sentiment Analysis  </vt:lpstr>
      <vt:lpstr>Agenda </vt:lpstr>
      <vt:lpstr>Business Case </vt:lpstr>
      <vt:lpstr>Business Case  The Data Side</vt:lpstr>
      <vt:lpstr>Business Case  The Data Side</vt:lpstr>
      <vt:lpstr>Business Case  The Data Side</vt:lpstr>
      <vt:lpstr>Agenda </vt:lpstr>
      <vt:lpstr>Design Data Exploration, analysis, and visualisation </vt:lpstr>
      <vt:lpstr>Design Data Exploration, analysis, and visualisation </vt:lpstr>
      <vt:lpstr>PowerPoint Presentation</vt:lpstr>
      <vt:lpstr>Feature Engineering </vt:lpstr>
      <vt:lpstr>Agenda </vt:lpstr>
      <vt:lpstr>Machine Models </vt:lpstr>
      <vt:lpstr>Machine Models Business Context </vt:lpstr>
      <vt:lpstr>Results Accuracy Chart</vt:lpstr>
      <vt:lpstr>Results ROC Curves</vt:lpstr>
      <vt:lpstr>Agenda </vt:lpstr>
      <vt:lpstr>Summary </vt:lpstr>
      <vt:lpstr>Conclusions and next steps </vt:lpstr>
      <vt:lpstr>Questions</vt:lpstr>
      <vt:lpstr>Appendices</vt:lpstr>
      <vt:lpstr>End of Presentation!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jackstick13@hotmail.com</dc:creator>
  <cp:lastModifiedBy>Jack Sticklen</cp:lastModifiedBy>
  <cp:revision>21</cp:revision>
  <dcterms:modified xsi:type="dcterms:W3CDTF">2022-06-02T07:53:04Z</dcterms:modified>
</cp:coreProperties>
</file>